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7D8D9-FD18-4FAA-A938-96591BEAFC7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AF884F-B7D8-4B17-927F-125DEE1A99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179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3909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998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246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7904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0872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5349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5290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6736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5072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600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0594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7F640-7578-4728-8A73-A2736A6CB9F8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05A9D-15F2-4E7F-BC7F-F1E36A2618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3628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8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000" b="1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Table des matières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881" y="935881"/>
            <a:ext cx="1099119" cy="5922119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72" y="6052271"/>
            <a:ext cx="1155455" cy="60551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838199" y="1909011"/>
            <a:ext cx="98618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fr-FR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Contexte du projet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Résultat des expériences menées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Explication du fonctionnement du circuit et du fonctionnement du capteur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Présentation du prototype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Bilan projet</a:t>
            </a:r>
          </a:p>
        </p:txBody>
      </p:sp>
    </p:spTree>
    <p:extLst>
      <p:ext uri="{BB962C8B-B14F-4D97-AF65-F5344CB8AC3E}">
        <p14:creationId xmlns:p14="http://schemas.microsoft.com/office/powerpoint/2010/main" val="4046611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0117"/>
          </a:xfrm>
        </p:spPr>
        <p:txBody>
          <a:bodyPr>
            <a:normAutofit/>
          </a:bodyPr>
          <a:lstStyle/>
          <a:p>
            <a:r>
              <a:rPr lang="fr-FR" sz="3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I. </a:t>
            </a:r>
            <a:r>
              <a:rPr lang="fr-FR" sz="3600" b="1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Contexte du projet</a:t>
            </a:r>
            <a:endParaRPr lang="fr-FR" sz="4000" b="1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881" y="935881"/>
            <a:ext cx="1099119" cy="5922119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72" y="6052271"/>
            <a:ext cx="1155455" cy="60551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951278"/>
            <a:ext cx="4109555" cy="3362974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460352" y="1566264"/>
            <a:ext cx="579405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Votre mission si vous l’acceptez, sera de réussir à transformer un simple légume en interrupteur intelligent.</a:t>
            </a:r>
          </a:p>
          <a:p>
            <a:pPr algn="just"/>
            <a:r>
              <a:rPr lang="fr-FR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 la pomme de terre est touchée avec :</a:t>
            </a:r>
          </a:p>
          <a:p>
            <a:pPr algn="just"/>
            <a:r>
              <a:rPr lang="fr-FR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un doigt une LED (verte) s’allume</a:t>
            </a:r>
          </a:p>
          <a:p>
            <a:pPr algn="just"/>
            <a:r>
              <a:rPr lang="fr-FR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deux doigts une LED (orange) s’allume</a:t>
            </a:r>
          </a:p>
          <a:p>
            <a:pPr algn="just"/>
            <a:r>
              <a:rPr lang="fr-FR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on prend la pomme de terre dans les mains la LED (rouge) s’allume.</a:t>
            </a:r>
          </a:p>
        </p:txBody>
      </p:sp>
    </p:spTree>
    <p:extLst>
      <p:ext uri="{BB962C8B-B14F-4D97-AF65-F5344CB8AC3E}">
        <p14:creationId xmlns:p14="http://schemas.microsoft.com/office/powerpoint/2010/main" val="352235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0117"/>
          </a:xfrm>
        </p:spPr>
        <p:txBody>
          <a:bodyPr>
            <a:normAutofit fontScale="90000"/>
          </a:bodyPr>
          <a:lstStyle/>
          <a:p>
            <a:r>
              <a:rPr lang="fr-FR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II. </a:t>
            </a:r>
            <a:r>
              <a:rPr lang="fr-FR" sz="4000" b="1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Résultats des expériences menées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881" y="935881"/>
            <a:ext cx="1099119" cy="5922119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72" y="6052271"/>
            <a:ext cx="1155455" cy="60551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502" y="1780537"/>
            <a:ext cx="5210902" cy="38772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655777" y="3288322"/>
            <a:ext cx="316523" cy="316523"/>
          </a:xfrm>
          <a:prstGeom prst="rect">
            <a:avLst/>
          </a:prstGeom>
          <a:solidFill>
            <a:srgbClr val="EF41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7033846" y="3261917"/>
            <a:ext cx="2927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: Sortie sans contact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55777" y="4082561"/>
            <a:ext cx="316523" cy="31652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7033846" y="4056156"/>
            <a:ext cx="2927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: Sortie avec contact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838199" y="1323223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Expérience 1:</a:t>
            </a:r>
          </a:p>
        </p:txBody>
      </p:sp>
    </p:spTree>
    <p:extLst>
      <p:ext uri="{BB962C8B-B14F-4D97-AF65-F5344CB8AC3E}">
        <p14:creationId xmlns:p14="http://schemas.microsoft.com/office/powerpoint/2010/main" val="72984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838200" y="843240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Expérience 2:</a:t>
            </a:r>
          </a:p>
        </p:txBody>
      </p:sp>
      <p:pic>
        <p:nvPicPr>
          <p:cNvPr id="7" name="Image 6"/>
          <p:cNvPicPr/>
          <p:nvPr/>
        </p:nvPicPr>
        <p:blipFill rotWithShape="1">
          <a:blip r:embed="rId2"/>
          <a:srcRect l="24386" t="25867" r="24387" b="28571"/>
          <a:stretch/>
        </p:blipFill>
        <p:spPr bwMode="auto">
          <a:xfrm>
            <a:off x="838200" y="1459807"/>
            <a:ext cx="3960000" cy="1980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 7"/>
          <p:cNvPicPr/>
          <p:nvPr/>
        </p:nvPicPr>
        <p:blipFill rotWithShape="1">
          <a:blip r:embed="rId3"/>
          <a:srcRect l="24967" t="28218" r="24272" b="26220"/>
          <a:stretch/>
        </p:blipFill>
        <p:spPr bwMode="auto">
          <a:xfrm>
            <a:off x="877617" y="3855025"/>
            <a:ext cx="3960000" cy="1980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 8"/>
          <p:cNvPicPr/>
          <p:nvPr/>
        </p:nvPicPr>
        <p:blipFill rotWithShape="1">
          <a:blip r:embed="rId4"/>
          <a:srcRect l="24967" t="28219" r="24272" b="26514"/>
          <a:stretch/>
        </p:blipFill>
        <p:spPr bwMode="auto">
          <a:xfrm>
            <a:off x="5965540" y="1459807"/>
            <a:ext cx="3960000" cy="1980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 9"/>
          <p:cNvPicPr/>
          <p:nvPr/>
        </p:nvPicPr>
        <p:blipFill rotWithShape="1">
          <a:blip r:embed="rId5"/>
          <a:srcRect l="25629" t="27925" r="24107" b="26514"/>
          <a:stretch/>
        </p:blipFill>
        <p:spPr bwMode="auto">
          <a:xfrm>
            <a:off x="5965540" y="3855025"/>
            <a:ext cx="3960000" cy="1980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881" y="935881"/>
            <a:ext cx="1099119" cy="5922119"/>
          </a:xfr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72" y="6052271"/>
            <a:ext cx="1155455" cy="60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15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77281" y="720630"/>
            <a:ext cx="10515600" cy="870117"/>
          </a:xfrm>
        </p:spPr>
        <p:txBody>
          <a:bodyPr>
            <a:normAutofit fontScale="90000"/>
          </a:bodyPr>
          <a:lstStyle/>
          <a:p>
            <a:r>
              <a:rPr lang="fr-FR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III. </a:t>
            </a:r>
            <a:r>
              <a:rPr lang="fr-FR" sz="4000" b="1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Explication du fonctionnement du circuit et du fonctionnement du capteur</a:t>
            </a:r>
            <a:br>
              <a:rPr lang="fr-FR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fr-FR" sz="4000" b="1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881" y="935881"/>
            <a:ext cx="1099119" cy="5922119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72" y="6052271"/>
            <a:ext cx="1155455" cy="605515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81" y="1738638"/>
            <a:ext cx="10058400" cy="416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5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0117"/>
          </a:xfrm>
        </p:spPr>
        <p:txBody>
          <a:bodyPr>
            <a:normAutofit/>
          </a:bodyPr>
          <a:lstStyle/>
          <a:p>
            <a:r>
              <a:rPr lang="fr-FR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IV. </a:t>
            </a:r>
            <a:r>
              <a:rPr lang="fr-FR" sz="4000" b="1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Présentation du prototype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881" y="935881"/>
            <a:ext cx="1099119" cy="5922119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72" y="6052271"/>
            <a:ext cx="1155455" cy="60551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557" y="1569741"/>
            <a:ext cx="5537545" cy="414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33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0117"/>
          </a:xfrm>
        </p:spPr>
        <p:txBody>
          <a:bodyPr>
            <a:normAutofit/>
          </a:bodyPr>
          <a:lstStyle/>
          <a:p>
            <a:r>
              <a:rPr lang="fr-FR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V. </a:t>
            </a:r>
            <a:r>
              <a:rPr lang="fr-FR" sz="4000" b="1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Bilan projet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881" y="935881"/>
            <a:ext cx="1099119" cy="5922119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72" y="6052271"/>
            <a:ext cx="1155455" cy="605515"/>
          </a:xfrm>
          <a:prstGeom prst="rect">
            <a:avLst/>
          </a:prstGeom>
        </p:spPr>
      </p:pic>
      <p:pic>
        <p:nvPicPr>
          <p:cNvPr id="1026" name="Picture 2" descr="Afficher l'image d'origi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478" y="1468052"/>
            <a:ext cx="6593044" cy="435140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63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136</Words>
  <Application>Microsoft Office PowerPoint</Application>
  <PresentationFormat>Grand écran</PresentationFormat>
  <Paragraphs>20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Verdana</vt:lpstr>
      <vt:lpstr>Thème Office</vt:lpstr>
      <vt:lpstr>Présentation PowerPoint</vt:lpstr>
      <vt:lpstr>Table des matières</vt:lpstr>
      <vt:lpstr>I. Contexte du projet</vt:lpstr>
      <vt:lpstr>II. Résultats des expériences menées</vt:lpstr>
      <vt:lpstr>Présentation PowerPoint</vt:lpstr>
      <vt:lpstr>III. Explication du fonctionnement du circuit et du fonctionnement du capteur </vt:lpstr>
      <vt:lpstr>IV. Présentation du prototype</vt:lpstr>
      <vt:lpstr>V. Bilan projet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AUCOIN LUC</dc:creator>
  <cp:lastModifiedBy>VANENGELANDT Théo</cp:lastModifiedBy>
  <cp:revision>20</cp:revision>
  <dcterms:created xsi:type="dcterms:W3CDTF">2016-11-15T13:01:33Z</dcterms:created>
  <dcterms:modified xsi:type="dcterms:W3CDTF">2016-11-16T10:35:06Z</dcterms:modified>
</cp:coreProperties>
</file>

<file path=docProps/thumbnail.jpeg>
</file>